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64" r:id="rId4"/>
    <p:sldId id="265" r:id="rId5"/>
    <p:sldId id="283" r:id="rId6"/>
    <p:sldId id="314" r:id="rId7"/>
    <p:sldId id="257" r:id="rId8"/>
    <p:sldId id="258" r:id="rId9"/>
    <p:sldId id="259" r:id="rId10"/>
    <p:sldId id="282" r:id="rId11"/>
    <p:sldId id="260" r:id="rId12"/>
    <p:sldId id="261" r:id="rId13"/>
    <p:sldId id="262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F94999-A497-4DD1-AF06-C21688EB1011}">
          <p14:sldIdLst>
            <p14:sldId id="256"/>
            <p14:sldId id="264"/>
            <p14:sldId id="265"/>
            <p14:sldId id="283"/>
            <p14:sldId id="314"/>
            <p14:sldId id="257"/>
            <p14:sldId id="258"/>
            <p14:sldId id="259"/>
            <p14:sldId id="282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-72"/>
      </p:cViewPr>
      <p:guideLst>
        <p:guide orient="horz" pos="215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496F2-93CD-49AB-877B-D82536117D80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D01C7-30AC-484D-A797-C37DDAB3DE2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УЧИТЕЛЯМИ </a:t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СЛАВИТСЯ</a:t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РОССИЯ…</a:t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(часть1) </a:t>
            </a:r>
            <a:endParaRPr lang="ru-RU" sz="6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Миленькая Татьяна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Германовна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участница 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войны,  </a:t>
            </a:r>
            <a:b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географии </a:t>
            </a:r>
            <a:endParaRPr lang="ru-RU" sz="31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5960" r="7235" b="12754"/>
          <a:stretch>
            <a:fillRect/>
          </a:stretch>
        </p:blipFill>
        <p:spPr bwMode="auto">
          <a:xfrm>
            <a:off x="323528" y="1916832"/>
            <a:ext cx="3168352" cy="429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K40\Desktop\на слайд шоу\WhatsApp Image 2022-05-12 at 17.19.17 (2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 r="12025"/>
          <a:stretch>
            <a:fillRect/>
          </a:stretch>
        </p:blipFill>
        <p:spPr bwMode="auto">
          <a:xfrm>
            <a:off x="3851920" y="3068960"/>
            <a:ext cx="4810688" cy="340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420888"/>
            <a:ext cx="396044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войны работала в госпитале №3674 ,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учитель труда </a:t>
            </a:r>
            <a:endParaRPr lang="ru-RU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19514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476672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Крючатова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Таисья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Петровна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Елизаров Константин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Васильевич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 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войны,  </a:t>
            </a:r>
            <a:b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</a:t>
            </a: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математики 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" t="1220" b="47786"/>
          <a:stretch>
            <a:fillRect/>
          </a:stretch>
        </p:blipFill>
        <p:spPr bwMode="auto">
          <a:xfrm rot="5400000">
            <a:off x="-252537" y="2276873"/>
            <a:ext cx="4896546" cy="3744416"/>
          </a:xfrm>
          <a:prstGeom prst="rect">
            <a:avLst/>
          </a:prstGeom>
          <a:ln>
            <a:noFill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7"/>
          <a:stretch>
            <a:fillRect/>
          </a:stretch>
        </p:blipFill>
        <p:spPr bwMode="auto">
          <a:xfrm>
            <a:off x="4283968" y="2204864"/>
            <a:ext cx="4475409" cy="316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852936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Нараев</a:t>
            </a:r>
            <a:r>
              <a:rPr lang="ru-RU" b="1" dirty="0">
                <a:solidFill>
                  <a:srgbClr val="002060"/>
                </a:solidFill>
              </a:rPr>
              <a:t> Александр </a:t>
            </a:r>
            <a:r>
              <a:rPr lang="ru-RU" b="1" dirty="0" smtClean="0">
                <a:solidFill>
                  <a:srgbClr val="002060"/>
                </a:solidFill>
              </a:rPr>
              <a:t>Николаевич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участник </a:t>
            </a:r>
            <a:r>
              <a:rPr lang="ru-RU" sz="3100" dirty="0">
                <a:solidFill>
                  <a:srgbClr val="002060"/>
                </a:solidFill>
              </a:rPr>
              <a:t>Великой Отечественной </a:t>
            </a:r>
            <a:r>
              <a:rPr lang="ru-RU" sz="3100" dirty="0" smtClean="0">
                <a:solidFill>
                  <a:srgbClr val="002060"/>
                </a:solidFill>
              </a:rPr>
              <a:t>войны.</a:t>
            </a:r>
            <a:r>
              <a:rPr lang="ru-RU" sz="3100" dirty="0" smtClean="0"/>
              <a:t> </a:t>
            </a:r>
            <a:r>
              <a:rPr lang="ru-RU" sz="1800" dirty="0"/>
              <a:t>Воевал на Ленинградском фронте.   Служил в составе 2-го батальона 91-й отдельной Сибирской добровольческой бригады в одном подразделении с известным героем Великой Отечественной  войны </a:t>
            </a:r>
            <a:br>
              <a:rPr lang="ru-RU" sz="1800" dirty="0" smtClean="0"/>
            </a:br>
            <a:r>
              <a:rPr lang="ru-RU" sz="1800" dirty="0" smtClean="0"/>
              <a:t>Александром </a:t>
            </a:r>
            <a:r>
              <a:rPr lang="ru-RU" sz="1800" dirty="0" err="1"/>
              <a:t>Матросовым</a:t>
            </a:r>
            <a:r>
              <a:rPr lang="ru-RU" sz="1800" dirty="0"/>
              <a:t>.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3100" dirty="0">
                <a:solidFill>
                  <a:srgbClr val="002060"/>
                </a:solidFill>
              </a:rPr>
              <a:t>У</a:t>
            </a:r>
            <a:r>
              <a:rPr lang="ru-RU" sz="3100" dirty="0" smtClean="0">
                <a:solidFill>
                  <a:srgbClr val="002060"/>
                </a:solidFill>
              </a:rPr>
              <a:t>читель </a:t>
            </a:r>
            <a:r>
              <a:rPr lang="ru-RU" sz="3100" dirty="0">
                <a:solidFill>
                  <a:srgbClr val="002060"/>
                </a:solidFill>
              </a:rPr>
              <a:t>математики, </a:t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3100" dirty="0">
                <a:solidFill>
                  <a:srgbClr val="002060"/>
                </a:solidFill>
              </a:rPr>
              <a:t>секретарь партийной организации </a:t>
            </a:r>
            <a:r>
              <a:rPr lang="ru-RU" sz="3100" dirty="0" smtClean="0">
                <a:solidFill>
                  <a:srgbClr val="002060"/>
                </a:solidFill>
              </a:rPr>
              <a:t>                 СШ </a:t>
            </a:r>
            <a:r>
              <a:rPr lang="ru-RU" sz="3100" dirty="0">
                <a:solidFill>
                  <a:srgbClr val="002060"/>
                </a:solidFill>
              </a:rPr>
              <a:t>№</a:t>
            </a:r>
            <a:r>
              <a:rPr lang="ru-RU" sz="3100" dirty="0" smtClean="0">
                <a:solidFill>
                  <a:srgbClr val="002060"/>
                </a:solidFill>
              </a:rPr>
              <a:t>41, 69</a:t>
            </a:r>
            <a:r>
              <a:rPr lang="ru-RU" sz="3100" dirty="0">
                <a:solidFill>
                  <a:srgbClr val="002060"/>
                </a:solidFill>
              </a:rPr>
              <a:t>.   </a:t>
            </a:r>
            <a:br>
              <a:rPr lang="ru-RU" sz="3100" dirty="0"/>
            </a:br>
            <a:br>
              <a:rPr lang="ru-RU" sz="3100" dirty="0"/>
            </a:br>
            <a:endParaRPr lang="ru-RU" sz="3100" dirty="0"/>
          </a:p>
        </p:txBody>
      </p:sp>
      <p:pic>
        <p:nvPicPr>
          <p:cNvPr id="4" name="Объект 3" descr="IMG_20191109_200810.jpg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5536" y="620688"/>
            <a:ext cx="3456384" cy="5112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47" y="1412776"/>
            <a:ext cx="368288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6" y="126876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Белов Николай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Ксенофонтович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Учитель </a:t>
            </a:r>
            <a:r>
              <a:rPr lang="ru-RU" sz="2800" dirty="0">
                <a:solidFill>
                  <a:srgbClr val="002060"/>
                </a:solidFill>
              </a:rPr>
              <a:t>химии   средней школы №2 ст. Юдино.</a:t>
            </a: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Призван в ряды РККА 03.07.1941. Воевал в звании  старшего лейтенанта в составе 359 стрелковой дивизии. Погиб под Ржевом.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Минус Из кинофильмов - 'Доживём до понедельника' - Журавлина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21953" y="0"/>
            <a:ext cx="518457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Антонов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Борис </a:t>
            </a:r>
            <a:r>
              <a:rPr lang="ru-RU" sz="4000" b="1" dirty="0">
                <a:solidFill>
                  <a:srgbClr val="002060"/>
                </a:solidFill>
              </a:rPr>
              <a:t>Иванович 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Учитель  начальных классов  СШ </a:t>
            </a:r>
            <a:r>
              <a:rPr lang="ru-RU" sz="2400" dirty="0">
                <a:solidFill>
                  <a:srgbClr val="002060"/>
                </a:solidFill>
              </a:rPr>
              <a:t>№2 </a:t>
            </a:r>
            <a:r>
              <a:rPr lang="ru-RU" sz="2400" dirty="0" smtClean="0">
                <a:solidFill>
                  <a:srgbClr val="002060"/>
                </a:solidFill>
              </a:rPr>
              <a:t>станции  </a:t>
            </a:r>
            <a:r>
              <a:rPr lang="ru-RU" sz="2400" dirty="0">
                <a:solidFill>
                  <a:srgbClr val="002060"/>
                </a:solidFill>
              </a:rPr>
              <a:t>Юдино. Призван в ряды РККА в 1941 году. 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Участник Великой Отечественной  войны. Воевал  в звании младшего лейтенанта в составе 121 пластунского полка 9 пластунской  дивизии - единственном пластунском воинском соединении  СССР в Великой Отечественной войне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Погиб </a:t>
            </a:r>
            <a:r>
              <a:rPr lang="ru-RU" sz="2400" dirty="0">
                <a:solidFill>
                  <a:srgbClr val="002060"/>
                </a:solidFill>
              </a:rPr>
              <a:t>в боях за город </a:t>
            </a:r>
            <a:r>
              <a:rPr lang="ru-RU" sz="2400" dirty="0" err="1">
                <a:solidFill>
                  <a:srgbClr val="002060"/>
                </a:solidFill>
              </a:rPr>
              <a:t>Опава</a:t>
            </a:r>
            <a:r>
              <a:rPr lang="ru-RU" sz="2400" dirty="0">
                <a:solidFill>
                  <a:srgbClr val="002060"/>
                </a:solidFill>
              </a:rPr>
              <a:t> Чехия. Посмертно награжден Орденом Отечественной Войны.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3025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31464" y="116632"/>
            <a:ext cx="4572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Кириллов  Павел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Кириллович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ru-RU" sz="2800" dirty="0" smtClean="0">
                <a:solidFill>
                  <a:srgbClr val="002060"/>
                </a:solidFill>
              </a:rPr>
              <a:t>Заместитель директора СШ №2,  </a:t>
            </a:r>
            <a:r>
              <a:rPr lang="ru-RU" sz="2800" dirty="0">
                <a:solidFill>
                  <a:srgbClr val="002060"/>
                </a:solidFill>
              </a:rPr>
              <a:t>№41 </a:t>
            </a:r>
            <a:r>
              <a:rPr lang="ru-RU" sz="2800" dirty="0" smtClean="0">
                <a:solidFill>
                  <a:srgbClr val="002060"/>
                </a:solidFill>
              </a:rPr>
              <a:t>(</a:t>
            </a:r>
            <a:r>
              <a:rPr lang="ru-RU" sz="2800" dirty="0">
                <a:solidFill>
                  <a:srgbClr val="002060"/>
                </a:solidFill>
              </a:rPr>
              <a:t>1940-1941</a:t>
            </a:r>
            <a:r>
              <a:rPr lang="ru-RU" sz="2800" dirty="0" smtClean="0">
                <a:solidFill>
                  <a:srgbClr val="002060"/>
                </a:solidFill>
              </a:rPr>
              <a:t>).</a:t>
            </a:r>
            <a:endParaRPr lang="ru-RU" sz="2800" dirty="0" smtClean="0">
              <a:solidFill>
                <a:srgbClr val="002060"/>
              </a:solidFill>
            </a:endParaRPr>
          </a:p>
          <a:p>
            <a:pPr fontAlgn="base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>
                <a:solidFill>
                  <a:srgbClr val="002060"/>
                </a:solidFill>
              </a:rPr>
              <a:t>После войны работал директором школы в Чувашской Республике.</a:t>
            </a:r>
            <a:endParaRPr lang="ru-RU" sz="2800" dirty="0">
              <a:solidFill>
                <a:srgbClr val="002060"/>
              </a:solidFill>
            </a:endParaRPr>
          </a:p>
          <a:p>
            <a:pPr fontAlgn="base"/>
            <a:r>
              <a:rPr lang="ru-RU" sz="2800" dirty="0">
                <a:solidFill>
                  <a:srgbClr val="002060"/>
                </a:solidFill>
              </a:rPr>
              <a:t>Призван  в ряды РККА 22.06.1941. Капитан  269 стрелковой дивизии 3 Армии 1 Белорусского фронта. Награжден Орденом Отечественной войны II степени.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Ларина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Тамара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Ивановна,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классов 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t="53157" r="850" b="1741"/>
          <a:stretch>
            <a:fillRect/>
          </a:stretch>
        </p:blipFill>
        <p:spPr>
          <a:xfrm>
            <a:off x="1115616" y="1700808"/>
            <a:ext cx="6455347" cy="4038491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8579296" cy="9269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Топорков  Николай    Иванович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участник </a:t>
            </a:r>
            <a:r>
              <a:rPr lang="ru-RU" sz="3100" b="1" dirty="0">
                <a:solidFill>
                  <a:srgbClr val="002060"/>
                </a:solidFill>
              </a:rPr>
              <a:t>Великой Отечественной </a:t>
            </a:r>
            <a:r>
              <a:rPr lang="ru-RU" sz="3100" b="1" dirty="0" smtClean="0">
                <a:solidFill>
                  <a:srgbClr val="002060"/>
                </a:solidFill>
              </a:rPr>
              <a:t>войны,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 учитель географии 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 и физической культуры </a:t>
            </a:r>
            <a:br>
              <a:rPr lang="ru-RU" sz="3100" dirty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6" r="3889" b="12503"/>
          <a:stretch>
            <a:fillRect/>
          </a:stretch>
        </p:blipFill>
        <p:spPr bwMode="auto">
          <a:xfrm>
            <a:off x="539552" y="2025404"/>
            <a:ext cx="3240360" cy="452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5"/>
            <a:ext cx="2985679" cy="441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912768" cy="1143000"/>
          </a:xfrm>
        </p:spPr>
        <p:txBody>
          <a:bodyPr>
            <a:normAutofit fontScale="90000"/>
          </a:bodyPr>
          <a:lstStyle/>
          <a:p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Яшин </a:t>
            </a:r>
            <a:r>
              <a:rPr lang="ru-RU" b="1" dirty="0">
                <a:solidFill>
                  <a:srgbClr val="002060"/>
                </a:solidFill>
              </a:rPr>
              <a:t>Леонид </a:t>
            </a:r>
            <a:r>
              <a:rPr lang="ru-RU" b="1" dirty="0" smtClean="0">
                <a:solidFill>
                  <a:srgbClr val="002060"/>
                </a:solidFill>
              </a:rPr>
              <a:t>Сергеевич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у</a:t>
            </a:r>
            <a:r>
              <a:rPr lang="ru-RU" sz="3600" b="1" dirty="0" smtClean="0">
                <a:solidFill>
                  <a:srgbClr val="002060"/>
                </a:solidFill>
              </a:rPr>
              <a:t>частник Великой Отечественной войны, заместитель директора, учитель физики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492896"/>
            <a:ext cx="2894530" cy="410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944216" cy="1700808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2922" r="1176"/>
          <a:stretch>
            <a:fillRect/>
          </a:stretch>
        </p:blipFill>
        <p:spPr bwMode="auto">
          <a:xfrm>
            <a:off x="3737810" y="2943581"/>
            <a:ext cx="5056554" cy="328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Шайдуллин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Зенит 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Гарифович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 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</a:t>
            </a: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войны,  руководитель НВП </a:t>
            </a:r>
            <a:endParaRPr lang="ru-RU" sz="3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45" b="5425"/>
          <a:stretch>
            <a:fillRect/>
          </a:stretch>
        </p:blipFill>
        <p:spPr bwMode="auto">
          <a:xfrm>
            <a:off x="611560" y="1700808"/>
            <a:ext cx="273293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b="2602"/>
          <a:stretch>
            <a:fillRect/>
          </a:stretch>
        </p:blipFill>
        <p:spPr bwMode="auto">
          <a:xfrm>
            <a:off x="3454105" y="2708920"/>
            <a:ext cx="5077145" cy="337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Скрюченков</a:t>
            </a:r>
            <a:r>
              <a:rPr lang="ru-RU" b="1" dirty="0" smtClean="0">
                <a:solidFill>
                  <a:srgbClr val="002060"/>
                </a:solidFill>
              </a:rPr>
              <a:t> Петр  Иванович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dirty="0" smtClean="0"/>
              <a:t> 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 Великой Отечественной войны,  </a:t>
            </a:r>
            <a:b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химии </a:t>
            </a:r>
            <a:endParaRPr lang="ru-RU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2900119" cy="425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50725"/>
            <a:ext cx="4752528" cy="338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1983</Words>
  <Application>WPS Presentation</Application>
  <PresentationFormat>Экран (4:3)</PresentationFormat>
  <Paragraphs>38</Paragraphs>
  <Slides>13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Book Antiqua</vt:lpstr>
      <vt:lpstr>Microsoft YaHei</vt:lpstr>
      <vt:lpstr>Arial Unicode MS</vt:lpstr>
      <vt:lpstr>Calibri</vt:lpstr>
      <vt:lpstr>Тема Office</vt:lpstr>
      <vt:lpstr>УЧИТЕЛЯМИ   СЛАВИТСЯ  РОССИЯ…</vt:lpstr>
      <vt:lpstr>PowerPoint 演示文稿</vt:lpstr>
      <vt:lpstr>PowerPoint 演示文稿</vt:lpstr>
      <vt:lpstr>PowerPoint 演示文稿</vt:lpstr>
      <vt:lpstr>Ларина  Тамара Ивановна,  учитель начальных классов  </vt:lpstr>
      <vt:lpstr>Топорков  Николай    Иванович участник Великой Отечественной войны,  учитель географии   и физической культуры   </vt:lpstr>
      <vt:lpstr> Яшин Леонид Сергеевич участник Великой Отечественной войны, заместитель директора, учитель физики  </vt:lpstr>
      <vt:lpstr>Шайдуллин Зенит  Гарифович,  участник Великой Отечественной войны,  руководитель НВП </vt:lpstr>
      <vt:lpstr>Скрюченков Петр  Иванович  участник Великой Отечественной войны,   учитель химии </vt:lpstr>
      <vt:lpstr>Миленькая Татьяна Германовна участница Великой Отечественной войны,   учитель географии </vt:lpstr>
      <vt:lpstr>Во время войны работала в госпитале №3674 ,  учитель труда </vt:lpstr>
      <vt:lpstr> Елизаров Константин Васильевич участник Великой Отечественной войны,   учитель математики   </vt:lpstr>
      <vt:lpstr>Нараев Александр Николаевич участник Великой Отечественной войны. Воевал на Ленинградском фронте.   Служил в составе 2-го батальона 91-й отдельной Сибирской добровольческой бригады в одном подразделении с известным героем Великой Отечественной  войны  Александром Матросовым. Учитель математики,  секретарь партийной организации                  СШ №41, 69.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48</cp:revision>
  <dcterms:created xsi:type="dcterms:W3CDTF">2026-06-25T13:18:00Z</dcterms:created>
  <dcterms:modified xsi:type="dcterms:W3CDTF">2026-06-28T11:56:36Z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DF65B6341C1941DBA6FA42F3AD92EFE1_12</vt:lpwstr>
  </property>
  <property fmtid="{D5CDD505-2E9C-101B-9397-08002B2CF9AE}" pid="3" name="KSOProductBuildVer">
    <vt:lpwstr>1049-12.1.0.26880</vt:lpwstr>
  </property>
</Properties>
</file>